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arby-plakatowe-6-20-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4176464" cy="2880320"/>
          </a:xfrm>
          <a:prstGeom prst="rect">
            <a:avLst/>
          </a:prstGeom>
          <a:noFill/>
        </p:spPr>
      </p:pic>
      <p:pic>
        <p:nvPicPr>
          <p:cNvPr id="1027" name="Picture 3" descr="C:\Users\User\Desktop\pol_pm_Melissa-and-Doug-Zestaw-4-Pedzelki-do-malowania-476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68760"/>
            <a:ext cx="2137990" cy="4464496"/>
          </a:xfrm>
          <a:prstGeom prst="rect">
            <a:avLst/>
          </a:prstGeom>
          <a:noFill/>
        </p:spPr>
      </p:pic>
      <p:pic>
        <p:nvPicPr>
          <p:cNvPr id="1028" name="Picture 4" descr="C:\Users\User\Desktop\paleta-malarska-dpcraft-mietowa-23-x-17-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4240783" cy="318058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96136" y="33265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MALARZ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ena-teatralna-z-czerwona-zaslona_43605-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528392" cy="2736304"/>
          </a:xfrm>
          <a:prstGeom prst="rect">
            <a:avLst/>
          </a:prstGeom>
          <a:noFill/>
        </p:spPr>
      </p:pic>
      <p:pic>
        <p:nvPicPr>
          <p:cNvPr id="2051" name="Picture 3" descr="C:\Users\User\Desktop\maska-je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568172" cy="3284984"/>
          </a:xfrm>
          <a:prstGeom prst="rect">
            <a:avLst/>
          </a:prstGeom>
          <a:noFill/>
        </p:spPr>
      </p:pic>
      <p:pic>
        <p:nvPicPr>
          <p:cNvPr id="2052" name="Picture 4" descr="C:\Users\User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657600" cy="48768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716016" y="4766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        AKTOR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20px-Chopin_Preludium_op._28_nr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905501" cy="2763688"/>
          </a:xfrm>
          <a:prstGeom prst="rect">
            <a:avLst/>
          </a:prstGeom>
          <a:noFill/>
        </p:spPr>
      </p:pic>
      <p:pic>
        <p:nvPicPr>
          <p:cNvPr id="3075" name="Picture 3" descr="C:\Users\User\Desktop\c41d1a73-84c0-446f-8007-3d4843fdaa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6667500" cy="265405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339752" y="0"/>
            <a:ext cx="3493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         DYRYGENT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TATYW-stojak-na-MIKROFON-do-mikrofonu-mikrofon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031306" cy="5992928"/>
          </a:xfrm>
          <a:prstGeom prst="rect">
            <a:avLst/>
          </a:prstGeom>
          <a:noFill/>
        </p:spPr>
      </p:pic>
      <p:pic>
        <p:nvPicPr>
          <p:cNvPr id="4099" name="Picture 3" descr="C:\Users\User\Desktop\shure-sm-58-se-mikrofon-dynamicz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653136" cy="46531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499992" y="476672"/>
            <a:ext cx="3357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    PIOSENKARZ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ioro-wieczne-parker-duofold-big-red-ct-193137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528392" cy="3284984"/>
          </a:xfrm>
          <a:prstGeom prst="rect">
            <a:avLst/>
          </a:prstGeom>
          <a:noFill/>
        </p:spPr>
      </p:pic>
      <p:pic>
        <p:nvPicPr>
          <p:cNvPr id="5123" name="Picture 3" descr="C:\Users\User\Desktop\duza-ksiazka-na-alkohol-pan-tadeu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227501" cy="3384376"/>
          </a:xfrm>
          <a:prstGeom prst="rect">
            <a:avLst/>
          </a:prstGeom>
          <a:noFill/>
        </p:spPr>
      </p:pic>
      <p:pic>
        <p:nvPicPr>
          <p:cNvPr id="5124" name="Picture 4" descr="C:\Users\User\Desktop\RE3oYj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029075" cy="402907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292080" y="908720"/>
            <a:ext cx="1904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  PISARZ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rzut-mieszkania-spectrum-euro-styl-gdan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6992"/>
            <a:ext cx="5688632" cy="3240360"/>
          </a:xfrm>
          <a:prstGeom prst="rect">
            <a:avLst/>
          </a:prstGeom>
          <a:noFill/>
        </p:spPr>
      </p:pic>
      <p:pic>
        <p:nvPicPr>
          <p:cNvPr id="7171" name="Picture 3" descr="C:\Users\User\Desktop\mega-duzy-olowek-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646110" cy="2360960"/>
          </a:xfrm>
          <a:prstGeom prst="rect">
            <a:avLst/>
          </a:prstGeom>
          <a:noFill/>
        </p:spPr>
      </p:pic>
      <p:pic>
        <p:nvPicPr>
          <p:cNvPr id="7172" name="Picture 4" descr="C:\Users\User\Desktop\32280_24_11_09_4_58_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4441261" cy="314096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44008" y="476672"/>
            <a:ext cx="2548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ARCHITEKT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3f-glina-lek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3888432" cy="2898649"/>
          </a:xfrm>
          <a:prstGeom prst="rect">
            <a:avLst/>
          </a:prstGeom>
          <a:noFill/>
        </p:spPr>
      </p:pic>
      <p:pic>
        <p:nvPicPr>
          <p:cNvPr id="6148" name="Picture 4" descr="C:\Users\User\Desktop\363385da6bc066a4c977db999797b46025559e73e04ba12047edd1ea00f5aa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6624736" cy="336155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220072" y="1196752"/>
            <a:ext cx="2940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    RZEŹBIARZ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4</cp:revision>
  <dcterms:created xsi:type="dcterms:W3CDTF">2020-10-16T10:28:32Z</dcterms:created>
  <dcterms:modified xsi:type="dcterms:W3CDTF">2020-10-16T11:19:07Z</dcterms:modified>
</cp:coreProperties>
</file>